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7C72C"/>
    <a:srgbClr val="053A98"/>
    <a:srgbClr val="08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704" autoAdjust="0"/>
  </p:normalViewPr>
  <p:slideViewPr>
    <p:cSldViewPr snapToGrid="0" snapToObjects="1">
      <p:cViewPr>
        <p:scale>
          <a:sx n="150" d="100"/>
          <a:sy n="150" d="100"/>
        </p:scale>
        <p:origin x="-5688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ydzial fiz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75676"/>
            <a:ext cx="2755392" cy="1371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28.11.16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9143995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  <p:pic>
        <p:nvPicPr>
          <p:cNvPr id="15" name="Picture 14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 userDrawn="1"/>
        </p:nvSpPr>
        <p:spPr>
          <a:xfrm>
            <a:off x="550852" y="1540354"/>
            <a:ext cx="1046460" cy="5058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775681" y="290085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9.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10.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47051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044199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161184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1" name="Picture 10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pic>
        <p:nvPicPr>
          <p:cNvPr id="10" name="Picture 9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10" name="Picture 9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pic>
        <p:nvPicPr>
          <p:cNvPr id="11" name="Picture 10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10" name="Picture 9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9" name="Picture 8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3643312"/>
            <a:ext cx="311568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5713407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18" name="Picture 17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802"/>
            <a:ext cx="2060448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5930900" y="4011425"/>
            <a:ext cx="228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Office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0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304626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585"/>
      </p:ext>
    </p:extLst>
  </p:cSld>
  <p:clrMapOvr>
    <a:masterClrMapping/>
  </p:clrMapOvr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14266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UMK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Szablon prezentacji Powerpoint 4:3</dc:title>
  <dc:subject/>
  <dc:creator>UMK</dc:creator>
  <cp:keywords/>
  <dc:description/>
  <cp:lastModifiedBy>Slidetorial</cp:lastModifiedBy>
  <cp:revision>94</cp:revision>
  <cp:lastPrinted>2016-11-19T13:26:22Z</cp:lastPrinted>
  <dcterms:created xsi:type="dcterms:W3CDTF">2016-01-15T08:49:16Z</dcterms:created>
  <dcterms:modified xsi:type="dcterms:W3CDTF">2016-11-28T07:05:54Z</dcterms:modified>
  <cp:category/>
</cp:coreProperties>
</file>