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C72C"/>
    <a:srgbClr val="E5011A"/>
    <a:srgbClr val="F26D1A"/>
    <a:srgbClr val="139DEC"/>
    <a:srgbClr val="149A40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78" d="100"/>
          <a:sy n="178" d="100"/>
        </p:scale>
        <p:origin x="-1520" y="-8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wydzial fiz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2" y="193195"/>
            <a:ext cx="2755392" cy="1371600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13.02.17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wydzial fiz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20" y="14460"/>
            <a:ext cx="2060448" cy="1030224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8533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42</cp:revision>
  <dcterms:created xsi:type="dcterms:W3CDTF">2016-12-06T12:50:57Z</dcterms:created>
  <dcterms:modified xsi:type="dcterms:W3CDTF">2017-02-13T13:27:54Z</dcterms:modified>
</cp:coreProperties>
</file>