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3A98"/>
    <a:srgbClr val="08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04" autoAdjust="0"/>
  </p:normalViewPr>
  <p:slideViewPr>
    <p:cSldViewPr snapToGrid="0" snapToObjects="1">
      <p:cViewPr>
        <p:scale>
          <a:sx n="150" d="100"/>
          <a:sy n="150" d="100"/>
        </p:scale>
        <p:origin x="-568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ydzial fiz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70932"/>
            <a:ext cx="2944368" cy="13594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053A98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DE4F8715-5609-D84F-831D-3DA78F510DE1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28.11.16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14" name="Picture 13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7C72C"/>
              </a:solidFill>
            </a:endParaRPr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449215" cy="4078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6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  <a:p>
            <a:pPr lvl="0"/>
            <a:endParaRPr lang="en-US" dirty="0"/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  <a:p>
            <a:pPr lvl="0"/>
            <a:endParaRPr lang="en-US" dirty="0"/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9. Click to add new chapter</a:t>
            </a:r>
          </a:p>
          <a:p>
            <a:pPr lvl="0"/>
            <a:endParaRPr lang="en-US" dirty="0"/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10. Click to add new chapter</a:t>
            </a:r>
          </a:p>
          <a:p>
            <a:pPr lvl="0"/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901253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  <a:p>
            <a:pPr lvl="0"/>
            <a:endParaRPr lang="en-US" dirty="0"/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470909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  <a:p>
            <a:pPr lvl="0"/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2044762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  <a:p>
            <a:pPr lvl="0"/>
            <a:endParaRPr lang="en-US" dirty="0"/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2775681" y="16144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  <p:pic>
        <p:nvPicPr>
          <p:cNvPr id="10" name="Picture 9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pic>
        <p:nvPicPr>
          <p:cNvPr id="9" name="Picture 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  <p:pic>
        <p:nvPicPr>
          <p:cNvPr id="9" name="Picture 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7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pic>
        <p:nvPicPr>
          <p:cNvPr id="11" name="Picture 10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9" name="Picture 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9" name="Picture 8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pic>
        <p:nvPicPr>
          <p:cNvPr id="18" name="Picture 17" descr="wydzial fiz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95" y="45919"/>
            <a:ext cx="2206752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>
              <a:solidFill>
                <a:srgbClr val="97C7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304626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0" name="Picture Placeholder 9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585"/>
      </p:ext>
    </p:extLst>
  </p:cSld>
  <p:clrMapOvr>
    <a:masterClrMapping/>
  </p:clrMapOvr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14287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UMK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UMK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 4:3</dc:title>
  <dc:subject/>
  <dc:creator>UMK</dc:creator>
  <cp:keywords/>
  <dc:description/>
  <cp:lastModifiedBy>Slidetorial</cp:lastModifiedBy>
  <cp:revision>104</cp:revision>
  <cp:lastPrinted>2016-11-19T13:26:22Z</cp:lastPrinted>
  <dcterms:created xsi:type="dcterms:W3CDTF">2016-01-15T08:49:16Z</dcterms:created>
  <dcterms:modified xsi:type="dcterms:W3CDTF">2016-11-28T07:08:33Z</dcterms:modified>
  <cp:category/>
</cp:coreProperties>
</file>