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72C"/>
    <a:srgbClr val="149A40"/>
    <a:srgbClr val="E50219"/>
    <a:srgbClr val="90057D"/>
    <a:srgbClr val="E5011A"/>
    <a:srgbClr val="F26D1A"/>
    <a:srgbClr val="139DEC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432" y="-1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ydzial fiz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" y="208860"/>
            <a:ext cx="2944368" cy="1359408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02.03.17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3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922345" y="3225056"/>
            <a:ext cx="361147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0" y="2525818"/>
            <a:ext cx="7473367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29" name="Picture 2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268063" cy="4026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4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137975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9" name="Picture 1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21" name="Picture 20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20" name="Picture 19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22" name="Picture 21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69" y="1651001"/>
            <a:ext cx="3530455" cy="31700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23" name="Picture 22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22" name="Picture 21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7329"/>
            <a:ext cx="5146330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3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19" name="Picture 1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190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11142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69</cp:revision>
  <dcterms:created xsi:type="dcterms:W3CDTF">2016-12-06T12:50:57Z</dcterms:created>
  <dcterms:modified xsi:type="dcterms:W3CDTF">2017-03-02T10:21:05Z</dcterms:modified>
</cp:coreProperties>
</file>